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825823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Modelos Multimodales de IA: El Futuro de la Inteligencia Artificial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509849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IA multimodal integra múltiples datos para revolucionar la tecnología. Esta presentación revela su impacto en la automatización y comunicación humano-máquina.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3798" y="5990392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4505D3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90243" y="6139101"/>
            <a:ext cx="14192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Merriweather Medium" pitchFamily="34" charset="0"/>
                <a:ea typeface="Merriweather Medium" pitchFamily="34" charset="-122"/>
                <a:cs typeface="Merriweather Medium" pitchFamily="34" charset="-120"/>
              </a:rPr>
              <a:t>AA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82078" y="5971937"/>
            <a:ext cx="4021455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por Angel Abraham  Araiza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268" y="520660"/>
            <a:ext cx="7820263" cy="1181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¿Qué son los Modelos Multimodales?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148268" y="1986082"/>
            <a:ext cx="7820263" cy="1104662"/>
          </a:xfrm>
          <a:prstGeom prst="roundRect">
            <a:avLst>
              <a:gd name="adj" fmla="val 719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44960" y="2182773"/>
            <a:ext cx="2363867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Integración de Datos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44960" y="2591633"/>
            <a:ext cx="74268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Combinan texto, imagen, audio y video para mejor comprensión.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148268" y="3279815"/>
            <a:ext cx="7820263" cy="1104662"/>
          </a:xfrm>
          <a:prstGeom prst="roundRect">
            <a:avLst>
              <a:gd name="adj" fmla="val 719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44960" y="3476506"/>
            <a:ext cx="2452449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Aprendizaje Conjunto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44960" y="3885367"/>
            <a:ext cx="74268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Permite una comprensión contextual profunda y precisa.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148268" y="4573548"/>
            <a:ext cx="7820263" cy="1841659"/>
          </a:xfrm>
          <a:prstGeom prst="roundRect">
            <a:avLst>
              <a:gd name="adj" fmla="val 431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44960" y="4770239"/>
            <a:ext cx="2363867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Ejemplos Populares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344960" y="5179100"/>
            <a:ext cx="74268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CLIP de OpenAI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6344960" y="5547598"/>
            <a:ext cx="74268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DALL-E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6344960" y="5916097"/>
            <a:ext cx="74268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GPT-4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148268" y="6604278"/>
            <a:ext cx="7820263" cy="1104662"/>
          </a:xfrm>
          <a:prstGeom prst="roundRect">
            <a:avLst>
              <a:gd name="adj" fmla="val 719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344960" y="6800969"/>
            <a:ext cx="357116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Superan Modelos Tradicionales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6344960" y="7209830"/>
            <a:ext cx="74268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Mejoran la interpretación al combinar varias modalidades.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208490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Capacidades Clave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596759"/>
            <a:ext cx="277403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Comprensión Contextual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614624"/>
            <a:ext cx="277403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Interpretan información compleja en distintos formatos.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674" y="3596759"/>
            <a:ext cx="277403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Generación Creativa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4247674" y="4614624"/>
            <a:ext cx="277403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Crean contenido original combinando modalidades diversas.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3596759"/>
            <a:ext cx="277403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Traducción Multimodal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631549" y="4614624"/>
            <a:ext cx="277403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Convertir texto a imagen o viceversa con precisión.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424" y="3596759"/>
            <a:ext cx="277403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Análisis Sensorial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1015424" y="4229100"/>
            <a:ext cx="277403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Detectan emociones a través de múltiples entradas sensoriales.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3558" y="663178"/>
            <a:ext cx="6425565" cy="753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Aplicaciones Prácticas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843558" y="1777841"/>
            <a:ext cx="542211" cy="542211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26751" y="1860590"/>
            <a:ext cx="3012758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Salud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626751" y="2381607"/>
            <a:ext cx="667369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Diagnóstico médico con imágenes y datos clínicos.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43558" y="3249097"/>
            <a:ext cx="542211" cy="542211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26751" y="3331845"/>
            <a:ext cx="3012758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Automoción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1626751" y="3852863"/>
            <a:ext cx="667369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Conducción autónoma combinando visión y lenguaje.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43558" y="4720352"/>
            <a:ext cx="542211" cy="542211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626751" y="4803100"/>
            <a:ext cx="3012758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Educación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1626751" y="5324118"/>
            <a:ext cx="667369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Contenido interactivo personalizado para el estudiante.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43558" y="6191607"/>
            <a:ext cx="542211" cy="542211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626751" y="6274356"/>
            <a:ext cx="3545443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Entretenimiento y Retail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1626751" y="6795373"/>
            <a:ext cx="6673691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Experiencias inmersivas y asistentes virtuales inteligentes.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203847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Casos de Éxito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592116"/>
            <a:ext cx="277403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DALL-E 2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224457"/>
            <a:ext cx="2774037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Genera imágenes realistas desde descripciones textuales.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674" y="3592116"/>
            <a:ext cx="277403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GPT-4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4247674" y="4224457"/>
            <a:ext cx="2774037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Razonamiento avanzado y resolución multimodal de problemas.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3592116"/>
            <a:ext cx="277403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Imagen (Google)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631549" y="4224457"/>
            <a:ext cx="277403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Edición precisa y creación de variaciones visuales.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424" y="3592116"/>
            <a:ext cx="277403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Análisis de Sentimiento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1015424" y="4609981"/>
            <a:ext cx="277403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Detecta emociones en textos y videos para marketing.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336" y="643176"/>
            <a:ext cx="642270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Desafíos y Limitaciones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5336" y="1680924"/>
            <a:ext cx="7573327" cy="1308140"/>
          </a:xfrm>
          <a:prstGeom prst="roundRect">
            <a:avLst>
              <a:gd name="adj" fmla="val 720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17270" y="191285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Alta Complejidad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17270" y="2398038"/>
            <a:ext cx="7109460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Entrenamiento requiere vastos datos multimodales.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85336" y="3213378"/>
            <a:ext cx="7573327" cy="1308140"/>
          </a:xfrm>
          <a:prstGeom prst="roundRect">
            <a:avLst>
              <a:gd name="adj" fmla="val 720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17270" y="344531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Sesgos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17270" y="3930491"/>
            <a:ext cx="7109460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 vital mitigar prejuicios en diferentes modalidades.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5336" y="4745831"/>
            <a:ext cx="7573327" cy="1308140"/>
          </a:xfrm>
          <a:prstGeom prst="roundRect">
            <a:avLst>
              <a:gd name="adj" fmla="val 720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17270" y="497776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Interpretabilidad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17270" y="5462945"/>
            <a:ext cx="7109460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Desafío para explicar decisiones de los modelos.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85336" y="6278285"/>
            <a:ext cx="7573327" cy="1308140"/>
          </a:xfrm>
          <a:prstGeom prst="roundRect">
            <a:avLst>
              <a:gd name="adj" fmla="val 720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17270" y="6510218"/>
            <a:ext cx="323290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Hardware Especializado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17270" y="6995398"/>
            <a:ext cx="7109460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Necesitan gran capacidad y potencia computacional.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621696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 Futuro de la IA Multimodal</a:t>
            </a:r>
            <a:endParaRPr lang="en-US" sz="3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6052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Integración Profunda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Combinación avanzada de sentidos y modalidades.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Mayor Autonomía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Modelos que aprenden y adaptan sin ayuda humana.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Ética y Regulación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Normas para uso responsable y seguro de la IA.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6860381"/>
            <a:ext cx="2650569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Personalización Extrema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Adaptarse a las necesidades únicas de cada usuario.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476738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Conclusión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3618190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IA multimodal revoluciona la interacción humano-máquina.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4685467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Promete avances en múltiples sectores y aplicaciones.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198" y="5357932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Requiere ética y estudio continuo para su máximo beneficio.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2025-05-19T06:17:29Z</dcterms:created>
  <dcterms:modified xsi:type="dcterms:W3CDTF">2025-05-19T06:17:29Z</dcterms:modified>
</cp:coreProperties>
</file>